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8" r:id="rId5"/>
    <p:sldId id="263" r:id="rId6"/>
    <p:sldId id="261" r:id="rId7"/>
    <p:sldId id="262" r:id="rId8"/>
    <p:sldId id="257" r:id="rId9"/>
  </p:sldIdLst>
  <p:sldSz cx="7226300" cy="10693400"/>
  <p:notesSz cx="6858000" cy="9144000"/>
  <p:defaultTextStyle>
    <a:defPPr>
      <a:defRPr lang="ru-RU"/>
    </a:defPPr>
    <a:lvl1pPr marL="0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1973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3945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35918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47890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59863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71835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83808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95780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294" y="-102"/>
      </p:cViewPr>
      <p:guideLst>
        <p:guide orient="horz" pos="3368"/>
        <p:guide pos="22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1973" y="3321887"/>
            <a:ext cx="6142355" cy="22921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3945" y="6059593"/>
            <a:ext cx="5058410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1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3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5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47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59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71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83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957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1211-C6F0-4C5B-BAD9-4B2739E50E20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10832-E538-4965-AC70-8103CD05A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550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1211-C6F0-4C5B-BAD9-4B2739E50E20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10832-E538-4965-AC70-8103CD05A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964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929300" y="571801"/>
            <a:ext cx="1219439" cy="1216374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70987" y="571801"/>
            <a:ext cx="3537877" cy="1216374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1211-C6F0-4C5B-BAD9-4B2739E50E20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10832-E538-4965-AC70-8103CD05A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344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1211-C6F0-4C5B-BAD9-4B2739E50E20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10832-E538-4965-AC70-8103CD05A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169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828" y="6871500"/>
            <a:ext cx="6142355" cy="2123828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0828" y="4532321"/>
            <a:ext cx="6142355" cy="2339180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1197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39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359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478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598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718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838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957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1211-C6F0-4C5B-BAD9-4B2739E50E20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10832-E538-4965-AC70-8103CD05A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653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70987" y="3326836"/>
            <a:ext cx="2378657" cy="9408708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770082" y="3326836"/>
            <a:ext cx="2378657" cy="9408708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1211-C6F0-4C5B-BAD9-4B2739E50E20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10832-E538-4965-AC70-8103CD05A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64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315" y="428232"/>
            <a:ext cx="6503670" cy="178223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1315" y="2393639"/>
            <a:ext cx="3192871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1973" indent="0">
              <a:buNone/>
              <a:defRPr sz="2200" b="1"/>
            </a:lvl2pPr>
            <a:lvl3pPr marL="1023945" indent="0">
              <a:buNone/>
              <a:defRPr sz="2000" b="1"/>
            </a:lvl3pPr>
            <a:lvl4pPr marL="1535918" indent="0">
              <a:buNone/>
              <a:defRPr sz="1800" b="1"/>
            </a:lvl4pPr>
            <a:lvl5pPr marL="2047890" indent="0">
              <a:buNone/>
              <a:defRPr sz="1800" b="1"/>
            </a:lvl5pPr>
            <a:lvl6pPr marL="2559863" indent="0">
              <a:buNone/>
              <a:defRPr sz="1800" b="1"/>
            </a:lvl6pPr>
            <a:lvl7pPr marL="3071835" indent="0">
              <a:buNone/>
              <a:defRPr sz="1800" b="1"/>
            </a:lvl7pPr>
            <a:lvl8pPr marL="3583808" indent="0">
              <a:buNone/>
              <a:defRPr sz="1800" b="1"/>
            </a:lvl8pPr>
            <a:lvl9pPr marL="4095780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1315" y="3391194"/>
            <a:ext cx="3192871" cy="616108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670861" y="2393639"/>
            <a:ext cx="3194125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1973" indent="0">
              <a:buNone/>
              <a:defRPr sz="2200" b="1"/>
            </a:lvl2pPr>
            <a:lvl3pPr marL="1023945" indent="0">
              <a:buNone/>
              <a:defRPr sz="2000" b="1"/>
            </a:lvl3pPr>
            <a:lvl4pPr marL="1535918" indent="0">
              <a:buNone/>
              <a:defRPr sz="1800" b="1"/>
            </a:lvl4pPr>
            <a:lvl5pPr marL="2047890" indent="0">
              <a:buNone/>
              <a:defRPr sz="1800" b="1"/>
            </a:lvl5pPr>
            <a:lvl6pPr marL="2559863" indent="0">
              <a:buNone/>
              <a:defRPr sz="1800" b="1"/>
            </a:lvl6pPr>
            <a:lvl7pPr marL="3071835" indent="0">
              <a:buNone/>
              <a:defRPr sz="1800" b="1"/>
            </a:lvl7pPr>
            <a:lvl8pPr marL="3583808" indent="0">
              <a:buNone/>
              <a:defRPr sz="1800" b="1"/>
            </a:lvl8pPr>
            <a:lvl9pPr marL="4095780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670861" y="3391194"/>
            <a:ext cx="3194125" cy="616108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1211-C6F0-4C5B-BAD9-4B2739E50E20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10832-E538-4965-AC70-8103CD05A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476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1211-C6F0-4C5B-BAD9-4B2739E50E20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10832-E538-4965-AC70-8103CD05A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987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1211-C6F0-4C5B-BAD9-4B2739E50E20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10832-E538-4965-AC70-8103CD05A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663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316" y="425756"/>
            <a:ext cx="2377403" cy="1811937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25283" y="425757"/>
            <a:ext cx="4039703" cy="9126521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1316" y="2237694"/>
            <a:ext cx="2377403" cy="7314584"/>
          </a:xfrm>
        </p:spPr>
        <p:txBody>
          <a:bodyPr/>
          <a:lstStyle>
            <a:lvl1pPr marL="0" indent="0">
              <a:buNone/>
              <a:defRPr sz="1600"/>
            </a:lvl1pPr>
            <a:lvl2pPr marL="511973" indent="0">
              <a:buNone/>
              <a:defRPr sz="1300"/>
            </a:lvl2pPr>
            <a:lvl3pPr marL="1023945" indent="0">
              <a:buNone/>
              <a:defRPr sz="1100"/>
            </a:lvl3pPr>
            <a:lvl4pPr marL="1535918" indent="0">
              <a:buNone/>
              <a:defRPr sz="1000"/>
            </a:lvl4pPr>
            <a:lvl5pPr marL="2047890" indent="0">
              <a:buNone/>
              <a:defRPr sz="1000"/>
            </a:lvl5pPr>
            <a:lvl6pPr marL="2559863" indent="0">
              <a:buNone/>
              <a:defRPr sz="1000"/>
            </a:lvl6pPr>
            <a:lvl7pPr marL="3071835" indent="0">
              <a:buNone/>
              <a:defRPr sz="1000"/>
            </a:lvl7pPr>
            <a:lvl8pPr marL="3583808" indent="0">
              <a:buNone/>
              <a:defRPr sz="1000"/>
            </a:lvl8pPr>
            <a:lvl9pPr marL="409578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1211-C6F0-4C5B-BAD9-4B2739E50E20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10832-E538-4965-AC70-8103CD05A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431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6405" y="7485381"/>
            <a:ext cx="4335780" cy="883692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16405" y="955475"/>
            <a:ext cx="4335780" cy="6416040"/>
          </a:xfrm>
        </p:spPr>
        <p:txBody>
          <a:bodyPr/>
          <a:lstStyle>
            <a:lvl1pPr marL="0" indent="0">
              <a:buNone/>
              <a:defRPr sz="3600"/>
            </a:lvl1pPr>
            <a:lvl2pPr marL="511973" indent="0">
              <a:buNone/>
              <a:defRPr sz="3100"/>
            </a:lvl2pPr>
            <a:lvl3pPr marL="1023945" indent="0">
              <a:buNone/>
              <a:defRPr sz="2700"/>
            </a:lvl3pPr>
            <a:lvl4pPr marL="1535918" indent="0">
              <a:buNone/>
              <a:defRPr sz="2200"/>
            </a:lvl4pPr>
            <a:lvl5pPr marL="2047890" indent="0">
              <a:buNone/>
              <a:defRPr sz="2200"/>
            </a:lvl5pPr>
            <a:lvl6pPr marL="2559863" indent="0">
              <a:buNone/>
              <a:defRPr sz="2200"/>
            </a:lvl6pPr>
            <a:lvl7pPr marL="3071835" indent="0">
              <a:buNone/>
              <a:defRPr sz="2200"/>
            </a:lvl7pPr>
            <a:lvl8pPr marL="3583808" indent="0">
              <a:buNone/>
              <a:defRPr sz="2200"/>
            </a:lvl8pPr>
            <a:lvl9pPr marL="4095780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16405" y="8369073"/>
            <a:ext cx="4335780" cy="1254988"/>
          </a:xfrm>
        </p:spPr>
        <p:txBody>
          <a:bodyPr/>
          <a:lstStyle>
            <a:lvl1pPr marL="0" indent="0">
              <a:buNone/>
              <a:defRPr sz="1600"/>
            </a:lvl1pPr>
            <a:lvl2pPr marL="511973" indent="0">
              <a:buNone/>
              <a:defRPr sz="1300"/>
            </a:lvl2pPr>
            <a:lvl3pPr marL="1023945" indent="0">
              <a:buNone/>
              <a:defRPr sz="1100"/>
            </a:lvl3pPr>
            <a:lvl4pPr marL="1535918" indent="0">
              <a:buNone/>
              <a:defRPr sz="1000"/>
            </a:lvl4pPr>
            <a:lvl5pPr marL="2047890" indent="0">
              <a:buNone/>
              <a:defRPr sz="1000"/>
            </a:lvl5pPr>
            <a:lvl6pPr marL="2559863" indent="0">
              <a:buNone/>
              <a:defRPr sz="1000"/>
            </a:lvl6pPr>
            <a:lvl7pPr marL="3071835" indent="0">
              <a:buNone/>
              <a:defRPr sz="1000"/>
            </a:lvl7pPr>
            <a:lvl8pPr marL="3583808" indent="0">
              <a:buNone/>
              <a:defRPr sz="1000"/>
            </a:lvl8pPr>
            <a:lvl9pPr marL="409578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1211-C6F0-4C5B-BAD9-4B2739E50E20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10832-E538-4965-AC70-8103CD05A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44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315" y="428232"/>
            <a:ext cx="6503670" cy="1782233"/>
          </a:xfrm>
          <a:prstGeom prst="rect">
            <a:avLst/>
          </a:prstGeom>
        </p:spPr>
        <p:txBody>
          <a:bodyPr vert="horz" lIns="102395" tIns="51197" rIns="102395" bIns="5119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1315" y="2495129"/>
            <a:ext cx="6503670" cy="7057149"/>
          </a:xfrm>
          <a:prstGeom prst="rect">
            <a:avLst/>
          </a:prstGeom>
        </p:spPr>
        <p:txBody>
          <a:bodyPr vert="horz" lIns="102395" tIns="51197" rIns="102395" bIns="511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61315" y="9911199"/>
            <a:ext cx="1686137" cy="569324"/>
          </a:xfrm>
          <a:prstGeom prst="rect">
            <a:avLst/>
          </a:prstGeom>
        </p:spPr>
        <p:txBody>
          <a:bodyPr vert="horz" lIns="102395" tIns="51197" rIns="102395" bIns="51197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51211-C6F0-4C5B-BAD9-4B2739E50E20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468986" y="9911199"/>
            <a:ext cx="2288328" cy="569324"/>
          </a:xfrm>
          <a:prstGeom prst="rect">
            <a:avLst/>
          </a:prstGeom>
        </p:spPr>
        <p:txBody>
          <a:bodyPr vert="horz" lIns="102395" tIns="51197" rIns="102395" bIns="51197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178848" y="9911199"/>
            <a:ext cx="1686137" cy="569324"/>
          </a:xfrm>
          <a:prstGeom prst="rect">
            <a:avLst/>
          </a:prstGeom>
        </p:spPr>
        <p:txBody>
          <a:bodyPr vert="horz" lIns="102395" tIns="51197" rIns="102395" bIns="51197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10832-E538-4965-AC70-8103CD05A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664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23945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3979" indent="-383979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1955" indent="-319983" algn="l" defTabSz="1023945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931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91904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303877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15849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27822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9794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51767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1973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3945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35918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7890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9863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835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83808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95780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газета по пдд\1475273_html_m578998b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3" y="11436"/>
            <a:ext cx="7209198" cy="1068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16806" y="378148"/>
            <a:ext cx="64087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Информационно-познавательный</a:t>
            </a:r>
          </a:p>
          <a:p>
            <a:pPr lvl="0" algn="ctr"/>
            <a:r>
              <a:rPr lang="ru-RU" sz="16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Журнал  по  безопасности   дорожного</a:t>
            </a:r>
          </a:p>
          <a:p>
            <a:pPr lvl="0" algn="ctr"/>
            <a:r>
              <a:rPr lang="ru-RU" sz="16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Движения   для  детей  дошкольного   возраста  </a:t>
            </a:r>
          </a:p>
          <a:p>
            <a:pPr lvl="0" algn="ctr"/>
            <a:r>
              <a:rPr lang="ru-RU" sz="16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   и   их  родителей</a:t>
            </a:r>
          </a:p>
          <a:p>
            <a:pPr lvl="0" algn="ctr"/>
            <a:r>
              <a:rPr lang="ru-RU" sz="16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МБДОУ «детский сад №14»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7366" y="2782823"/>
            <a:ext cx="604867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600" b="1" dirty="0">
                <a:ln w="24500" cmpd="dbl">
                  <a:solidFill>
                    <a:srgbClr val="FF0066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«Азбука безопасности»</a:t>
            </a:r>
          </a:p>
          <a:p>
            <a:pPr lvl="0" algn="ctr"/>
            <a:r>
              <a:rPr lang="ru-RU" sz="3200" b="1" dirty="0">
                <a:ln w="24500" cmpd="dbl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Выпуск </a:t>
            </a:r>
            <a:r>
              <a:rPr lang="ru-RU" sz="3200" b="1" dirty="0" smtClean="0">
                <a:ln w="24500" cmpd="dbl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№4</a:t>
            </a:r>
            <a:endParaRPr lang="ru-RU" sz="3200" b="1" dirty="0">
              <a:ln w="24500" cmpd="dbl">
                <a:solidFill>
                  <a:srgbClr val="002060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99692" y="9667180"/>
            <a:ext cx="18966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Июнь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2017г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027" name="Picture 3" descr="C:\Users\Ирина\Desktop\газета по пдд\SO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32" y="5398924"/>
            <a:ext cx="4762500" cy="26812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84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Ирина\Desktop\газета по пдд\1475273_html_m578998b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629" y="1588"/>
            <a:ext cx="7241392" cy="1069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96926" y="594172"/>
            <a:ext cx="3616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000" b="1" cap="all" dirty="0">
                <a:ln w="28575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Содержание: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7711" y="1323625"/>
            <a:ext cx="6408711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-</a:t>
            </a:r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Полезная информация</a:t>
            </a:r>
            <a:r>
              <a:rPr lang="ru-RU" sz="24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ctr"/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«Обучайте ребёнка правилам дорожного движения»</a:t>
            </a:r>
            <a:endParaRPr lang="ru-RU" sz="2400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-памятка для родителей</a:t>
            </a:r>
            <a:r>
              <a:rPr lang="ru-RU" sz="24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ctr"/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«Безопасных всем дорог»</a:t>
            </a:r>
            <a:endParaRPr lang="ru-RU" sz="2400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ctr">
              <a:buFontTx/>
              <a:buChar char="-"/>
            </a:pPr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Учим правила играя</a:t>
            </a:r>
            <a:r>
              <a:rPr lang="ru-RU" sz="24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ctr"/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«Загадки и ребусы о правилах дорожного движения»</a:t>
            </a:r>
            <a:endParaRPr lang="ru-RU" sz="2400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- вместе научим  ребёнка  </a:t>
            </a:r>
          </a:p>
          <a:p>
            <a:pPr lvl="0" algn="ctr"/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безопасно жить в</a:t>
            </a:r>
          </a:p>
          <a:p>
            <a:pPr lvl="0" algn="ctr"/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этом мире</a:t>
            </a:r>
            <a:r>
              <a:rPr lang="ru-RU" sz="24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lvl="0" algn="ctr"/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«Я пассажир!»</a:t>
            </a:r>
            <a:endParaRPr lang="ru-RU" sz="2400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ctr">
              <a:buFontTx/>
              <a:buChar char="-"/>
            </a:pPr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Внимание! Ребёнок и дорога</a:t>
            </a:r>
            <a:r>
              <a:rPr lang="ru-RU" sz="24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342900" lvl="0" indent="-342900" algn="ctr">
              <a:buFontTx/>
              <a:buChar char="-"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«Для чего нужны </a:t>
            </a:r>
            <a:r>
              <a:rPr lang="ru-RU" sz="2400" b="1" cap="all" dirty="0" err="1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световозвращающие</a:t>
            </a: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элементы?»</a:t>
            </a:r>
            <a:endParaRPr lang="ru-RU" sz="2400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54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Ирина\Desktop\газета по пдд\instruktsiya-po-v-detskom-sadu-pravila-dorojnogo-dvijeniya-dlya-roditeley-73240-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29" y="0"/>
            <a:ext cx="7244390" cy="1069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2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Ирина\Desktop\газета по пдд\1475273_html_m578998b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59" y="-31329"/>
            <a:ext cx="7239159" cy="10724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Ирина\Desktop\газета по пдд\Памятка родителям безопасная дорог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8" y="0"/>
            <a:ext cx="7216392" cy="1069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58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Ирина\Desktop\газета по пдд\1475273_html_m578998b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507"/>
            <a:ext cx="7226301" cy="1068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Ирина\Desktop\газета по пдд\1166290_4945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7"/>
          <a:stretch/>
        </p:blipFill>
        <p:spPr bwMode="auto">
          <a:xfrm>
            <a:off x="1014163" y="248030"/>
            <a:ext cx="5006792" cy="6935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Ирина\Desktop\газета по пдд\7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98" y="7184020"/>
            <a:ext cx="5197971" cy="29671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17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Ирина\Desktop\газета по пдд\1475273_html_m578998b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7046"/>
            <a:ext cx="7230461" cy="1067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Ирина\Desktop\газета по пдд\pdd-kazahstana-remni-593-larg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64" b="5753"/>
          <a:stretch/>
        </p:blipFill>
        <p:spPr bwMode="auto">
          <a:xfrm rot="21044171">
            <a:off x="546367" y="389928"/>
            <a:ext cx="4968552" cy="676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Ирина\Desktop\газета по пдд\pamyatka_smeshariki_pdd_roditelya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877" y="6354811"/>
            <a:ext cx="5904657" cy="4174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76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Ирина\Desktop\газета по пдд\1475273_html_m578998b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61" y="-11366"/>
            <a:ext cx="7230461" cy="1067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Ирина\Desktop\газета по пдд\23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291" y="25796"/>
            <a:ext cx="7354646" cy="496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Ирина\Desktop\газета по пдд\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6" r="2185" b="4149"/>
          <a:stretch/>
        </p:blipFill>
        <p:spPr bwMode="auto">
          <a:xfrm>
            <a:off x="1740942" y="4811539"/>
            <a:ext cx="4132394" cy="55158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3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рина\Desktop\газета по пдд\1475273_html_m578998b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540"/>
            <a:ext cx="7218092" cy="1065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4798" y="450156"/>
            <a:ext cx="619268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276">
              <a:defRPr/>
            </a:pPr>
            <a:r>
              <a:rPr lang="ru-RU" sz="1800" b="1" spc="50" dirty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Выпуск подготовила: </a:t>
            </a:r>
            <a:r>
              <a:rPr lang="ru-RU" sz="1800" b="1" spc="50" dirty="0" err="1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Проворнова</a:t>
            </a:r>
            <a:r>
              <a:rPr lang="ru-RU" sz="1800" b="1" spc="50" dirty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И.Ю.</a:t>
            </a:r>
          </a:p>
          <a:p>
            <a:pPr lvl="0" algn="ctr" defTabSz="914276">
              <a:defRPr/>
            </a:pPr>
            <a:r>
              <a:rPr lang="ru-RU" sz="1800" b="1" spc="50" dirty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Воспитатель высшей квалификационной категории муниципального бюджетного дошкольного образовательного учреждения </a:t>
            </a:r>
          </a:p>
          <a:p>
            <a:pPr lvl="0" algn="ctr" defTabSz="914276">
              <a:defRPr/>
            </a:pPr>
            <a:r>
              <a:rPr lang="ru-RU" sz="1800" b="1" spc="50" dirty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« Детский сад присмотра и оздоровления детей № 14</a:t>
            </a:r>
          </a:p>
          <a:p>
            <a:pPr lvl="0" algn="ctr" defTabSz="914276">
              <a:defRPr/>
            </a:pPr>
            <a:r>
              <a:rPr lang="ru-RU" sz="1800" b="1" spc="50" dirty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« Подсолнушек»</a:t>
            </a:r>
          </a:p>
          <a:p>
            <a:pPr lvl="0" algn="ctr" defTabSz="914276">
              <a:defRPr/>
            </a:pPr>
            <a:r>
              <a:rPr lang="ru-RU" sz="1800" b="1" spc="50" dirty="0" err="1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Чистопольского</a:t>
            </a:r>
            <a:r>
              <a:rPr lang="ru-RU" sz="1800" b="1" spc="50" dirty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муниципального района РТ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4798" y="8040613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422980 Республика Татарстан,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1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Чистопольский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муниципальный район,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г. Чистополь, ул. Г. Тукая, д. 54 «Е»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1776">
            <a:off x="73693" y="2985932"/>
            <a:ext cx="4219575" cy="4449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9011">
            <a:off x="3270198" y="4359239"/>
            <a:ext cx="3447672" cy="37540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606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155</Words>
  <Application>Microsoft Office PowerPoint</Application>
  <PresentationFormat>Произвольный</PresentationFormat>
  <Paragraphs>33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5</cp:revision>
  <dcterms:created xsi:type="dcterms:W3CDTF">2017-08-01T16:18:09Z</dcterms:created>
  <dcterms:modified xsi:type="dcterms:W3CDTF">2017-08-01T17:08:05Z</dcterms:modified>
</cp:coreProperties>
</file>